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65" r:id="rId3"/>
    <p:sldId id="259" r:id="rId4"/>
    <p:sldId id="261" r:id="rId5"/>
    <p:sldId id="262" r:id="rId6"/>
    <p:sldId id="269" r:id="rId7"/>
    <p:sldId id="273" r:id="rId8"/>
    <p:sldId id="272" r:id="rId9"/>
    <p:sldId id="270" r:id="rId10"/>
    <p:sldId id="271" r:id="rId11"/>
    <p:sldId id="260" r:id="rId12"/>
    <p:sldId id="263" r:id="rId13"/>
    <p:sldId id="264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660"/>
  </p:normalViewPr>
  <p:slideViewPr>
    <p:cSldViewPr snapToGrid="0">
      <p:cViewPr>
        <p:scale>
          <a:sx n="70" d="100"/>
          <a:sy n="70" d="100"/>
        </p:scale>
        <p:origin x="-1038" y="-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4491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38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281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54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98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522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847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04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270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14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77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86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644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29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746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1FA7AC5-6045-4418-8E60-F48788734473}" type="datetimeFigureOut">
              <a:rPr lang="en-US" smtClean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C71CAF9-4461-454A-B702-D536C3775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36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1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2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24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83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59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4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8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41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1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62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47000">
              <a:schemeClr val="bg1">
                <a:lumMod val="85000"/>
              </a:schemeClr>
            </a:gs>
            <a:gs pos="26000">
              <a:schemeClr val="bg1">
                <a:lumMod val="85000"/>
              </a:schemeClr>
            </a:gs>
            <a:gs pos="97917">
              <a:srgbClr val="002060"/>
            </a:gs>
            <a:gs pos="83000">
              <a:srgbClr val="0070C0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1FA7AC5-6045-4418-8E60-F48788734473}" type="datetimeFigureOut">
              <a:rPr lang="en-US" smtClean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C71CAF9-4461-454A-B702-D536C3775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8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itehouse.gov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s-flag.net/pictures/wallpapers/american-flag-wallpape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7" r="9740"/>
          <a:stretch/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1050966" y="1330038"/>
            <a:ext cx="7042067" cy="3645725"/>
          </a:xfrm>
          <a:prstGeom prst="ellipse">
            <a:avLst/>
          </a:prstGeom>
          <a:gradFill>
            <a:gsLst>
              <a:gs pos="0">
                <a:schemeClr val="tx1">
                  <a:alpha val="78000"/>
                </a:schemeClr>
              </a:gs>
              <a:gs pos="100000">
                <a:schemeClr val="tx1">
                  <a:alpha val="24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900052"/>
            <a:ext cx="6858000" cy="23513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 &amp; Its Effects </a:t>
            </a:r>
            <a:b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Economy </a:t>
            </a:r>
            <a:b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Explained Through Presidencies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179" y="5264584"/>
            <a:ext cx="7039098" cy="958086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Andrew Ware, Rebecka Markland, Will Muscato, </a:t>
            </a:r>
          </a:p>
          <a:p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Delaney Burke, &amp; Megan Gallagher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Segoe UI"/>
              </a:rPr>
              <a:t>End </a:t>
            </a:r>
            <a:r>
              <a:rPr lang="en-US" dirty="0" smtClean="0">
                <a:ea typeface="Segoe UI"/>
              </a:rPr>
              <a:t>of/After </a:t>
            </a:r>
            <a:r>
              <a:rPr lang="en-US" dirty="0">
                <a:ea typeface="Segoe UI"/>
              </a:rPr>
              <a:t>Presidency 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Segoe UI"/>
              </a:rPr>
              <a:t>Revenue Act of 1932</a:t>
            </a:r>
          </a:p>
          <a:p>
            <a:r>
              <a:rPr lang="en-US" dirty="0">
                <a:ea typeface="Segoe UI"/>
              </a:rPr>
              <a:t>Emergency Relief and Construction </a:t>
            </a:r>
            <a:r>
              <a:rPr lang="en-US" dirty="0" smtClean="0">
                <a:ea typeface="Segoe UI"/>
              </a:rPr>
              <a:t>Act</a:t>
            </a:r>
            <a:endParaRPr lang="en-US" dirty="0">
              <a:ea typeface="Segoe UI"/>
            </a:endParaRPr>
          </a:p>
          <a:p>
            <a:r>
              <a:rPr lang="en-US" dirty="0">
                <a:ea typeface="Segoe UI"/>
              </a:rPr>
              <a:t>Reconstruction Finance Corporation </a:t>
            </a:r>
          </a:p>
          <a:p>
            <a:r>
              <a:rPr lang="en-US" dirty="0">
                <a:ea typeface="Segoe UI"/>
              </a:rPr>
              <a:t>Lost election of 1932</a:t>
            </a:r>
          </a:p>
          <a:p>
            <a:r>
              <a:rPr lang="en-US" dirty="0">
                <a:ea typeface="Segoe UI"/>
              </a:rPr>
              <a:t>Opposed FDR's New Deal</a:t>
            </a:r>
          </a:p>
        </p:txBody>
      </p:sp>
    </p:spTree>
    <p:extLst>
      <p:ext uri="{BB962C8B-B14F-4D97-AF65-F5344CB8AC3E}">
        <p14:creationId xmlns:p14="http://schemas.microsoft.com/office/powerpoint/2010/main" val="248447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317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Franklin D. Roosevelt</a:t>
            </a:r>
            <a:br>
              <a:rPr lang="en-US" sz="5317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</a:br>
            <a:r>
              <a:rPr lang="en-US" sz="2658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32nd </a:t>
            </a:r>
            <a:r>
              <a:rPr lang="en-US" sz="2700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President of The United States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8087838" cy="484187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President from 1933-1945</a:t>
            </a:r>
          </a:p>
          <a:p>
            <a:r>
              <a:rPr lang="en-US" dirty="0"/>
              <a:t>Democrat</a:t>
            </a:r>
          </a:p>
          <a:p>
            <a:r>
              <a:rPr lang="en-US" dirty="0"/>
              <a:t>Very progressive president, despite the end of the Progressive Era</a:t>
            </a:r>
          </a:p>
          <a:p>
            <a:r>
              <a:rPr lang="en-US" dirty="0"/>
              <a:t>known for his national programs for economic </a:t>
            </a:r>
            <a:r>
              <a:rPr lang="en-US" dirty="0" smtClean="0"/>
              <a:t>relief – after </a:t>
            </a:r>
            <a:r>
              <a:rPr lang="en-US" dirty="0"/>
              <a:t>the Great Depression, he implemented the “New Deal”</a:t>
            </a:r>
          </a:p>
          <a:p>
            <a:r>
              <a:rPr lang="en-US" dirty="0"/>
              <a:t>used government debt spending to stimulate economy</a:t>
            </a:r>
          </a:p>
          <a:p>
            <a:r>
              <a:rPr lang="en-US" dirty="0"/>
              <a:t>played a significant role in stimulating economy </a:t>
            </a:r>
          </a:p>
          <a:p>
            <a:r>
              <a:rPr lang="en-US" dirty="0"/>
              <a:t>AP themes: Economic Transformation &amp; Reform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7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991" y="553891"/>
            <a:ext cx="7886700" cy="861495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Major economic relief programs </a:t>
            </a:r>
            <a:br>
              <a:rPr lang="en-US" sz="3600" dirty="0"/>
            </a:br>
            <a:r>
              <a:rPr lang="en-US" sz="3600" dirty="0"/>
              <a:t>of the FDR’s New Deal included: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991" y="1327571"/>
            <a:ext cx="7886700" cy="16033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SSA - Social Security Act</a:t>
            </a:r>
          </a:p>
          <a:p>
            <a:r>
              <a:rPr lang="en-US" dirty="0"/>
              <a:t>FDIC - Federal Deposit Insurance Corporation</a:t>
            </a:r>
          </a:p>
          <a:p>
            <a:r>
              <a:rPr lang="en-US" dirty="0"/>
              <a:t>CCC  - Civilian Conservation Corps- combat unemployment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618" y="3453389"/>
            <a:ext cx="8899447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a typeface="Segoe UI"/>
              </a:rPr>
              <a:t>The Great </a:t>
            </a:r>
            <a:r>
              <a:rPr lang="en-US" dirty="0"/>
              <a:t>Depression - indirectly caused by WWI</a:t>
            </a:r>
          </a:p>
          <a:p>
            <a:pPr lvl="1"/>
            <a:r>
              <a:rPr lang="en-US" dirty="0"/>
              <a:t>lingering war debt in the 1920s caused economies of multiple counties – including the one of the United States – to lose strength</a:t>
            </a:r>
          </a:p>
          <a:p>
            <a:pPr lvl="1"/>
            <a:r>
              <a:rPr lang="en-US" dirty="0"/>
              <a:t>fewer goods purchased in a weaker economy</a:t>
            </a:r>
            <a:r>
              <a:rPr lang="en-US" dirty="0">
                <a:sym typeface="Wingdings" panose="05000000000000000000" pitchFamily="2" charset="2"/>
              </a:rPr>
              <a:t> le</a:t>
            </a:r>
            <a:r>
              <a:rPr lang="en-US" dirty="0"/>
              <a:t>ss money “flowed through the system,” so to speak, and the economy became even weaker until the breaking point of the Dust Bowl, bank failures, and Stock Market Crash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7855" y="2930946"/>
            <a:ext cx="7886700" cy="4688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 algn="ctr"/>
            <a:r>
              <a:rPr lang="en-US" sz="3200" dirty="0"/>
              <a:t>Primary cause for implementation: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6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04958"/>
            <a:ext cx="862965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Conclusion: </a:t>
            </a:r>
            <a:br>
              <a:rPr lang="en-US" sz="3600" dirty="0" smtClean="0"/>
            </a:br>
            <a:r>
              <a:rPr lang="en-US" sz="3600" dirty="0" smtClean="0"/>
              <a:t>Overall Historiographical Perspective </a:t>
            </a:r>
            <a:br>
              <a:rPr lang="en-US" sz="3600" dirty="0" smtClean="0"/>
            </a:br>
            <a:r>
              <a:rPr lang="en-US" sz="3600" dirty="0" smtClean="0"/>
              <a:t>and Periodization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824" y="1931425"/>
            <a:ext cx="8534400" cy="4670218"/>
          </a:xfrm>
        </p:spPr>
        <p:txBody>
          <a:bodyPr>
            <a:noAutofit/>
          </a:bodyPr>
          <a:lstStyle/>
          <a:p>
            <a:r>
              <a:rPr lang="en-US" sz="2400" dirty="0"/>
              <a:t>Viewing United States history through a lens of progressive reform resulting from major conflict</a:t>
            </a:r>
          </a:p>
          <a:p>
            <a:r>
              <a:rPr lang="en-US" sz="2400" dirty="0"/>
              <a:t>War can have a significant impact on the economies and policies of nations</a:t>
            </a:r>
          </a:p>
          <a:p>
            <a:r>
              <a:rPr lang="en-US" sz="2400" dirty="0"/>
              <a:t>Focusing on changes in policy and programs of presidents can show clear economic transformations and ultimate advancements in </a:t>
            </a:r>
            <a:r>
              <a:rPr lang="en-US" sz="2400" dirty="0" smtClean="0"/>
              <a:t>society/culture </a:t>
            </a:r>
            <a:r>
              <a:rPr lang="en-US" sz="2400" dirty="0"/>
              <a:t>and politics</a:t>
            </a:r>
          </a:p>
          <a:p>
            <a:r>
              <a:rPr lang="en-US" sz="2400" dirty="0"/>
              <a:t>Periodization, with these specific presidents, is that of a time of rapid and major development in terms of economic and social policy – resulting from WWI, the Great Depression, and a changing cultural landscape from the relatively early 1900s to the 1940s (preceding WWII)</a:t>
            </a:r>
          </a:p>
        </p:txBody>
      </p:sp>
    </p:spTree>
    <p:extLst>
      <p:ext uri="{BB962C8B-B14F-4D97-AF65-F5344CB8AC3E}">
        <p14:creationId xmlns:p14="http://schemas.microsoft.com/office/powerpoint/2010/main" val="55104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8" y="1825625"/>
            <a:ext cx="8379726" cy="4351338"/>
          </a:xfrm>
        </p:spPr>
        <p:txBody>
          <a:bodyPr/>
          <a:lstStyle/>
          <a:p>
            <a:r>
              <a:rPr lang="en-US" dirty="0">
                <a:ea typeface="Segoe UI"/>
              </a:rPr>
              <a:t>www.whitehouse.gov</a:t>
            </a:r>
            <a:endParaRPr lang="en-US" dirty="0">
              <a:ea typeface="Segoe UI"/>
              <a:hlinkClick r:id="rId3"/>
            </a:endParaRPr>
          </a:p>
          <a:p>
            <a:r>
              <a:rPr lang="en-US" dirty="0">
                <a:ea typeface="Segoe UI"/>
              </a:rPr>
              <a:t>www.woodrowwilson.org </a:t>
            </a:r>
          </a:p>
          <a:p>
            <a:r>
              <a:rPr lang="en-US" dirty="0" smtClean="0">
                <a:ea typeface="Segoe UI"/>
              </a:rPr>
              <a:t>www.history.com/topics/the-us-presidents</a:t>
            </a:r>
            <a:endParaRPr lang="en-US" dirty="0">
              <a:ea typeface="Segoe UI"/>
            </a:endParaRPr>
          </a:p>
          <a:p>
            <a:r>
              <a:rPr lang="en-US" dirty="0" smtClean="0">
                <a:ea typeface="Segoe UI"/>
              </a:rPr>
              <a:t>www.americanhistory.about.com/od/uspresidents/</a:t>
            </a:r>
          </a:p>
          <a:p>
            <a:r>
              <a:rPr lang="en-US" dirty="0" smtClean="0">
                <a:ea typeface="Segoe UI"/>
              </a:rPr>
              <a:t>www.fdrheritage.org</a:t>
            </a:r>
          </a:p>
          <a:p>
            <a:r>
              <a:rPr lang="en-US" i="1" dirty="0"/>
              <a:t>The New Big Book of U.S </a:t>
            </a:r>
            <a:r>
              <a:rPr lang="en-US" i="1" dirty="0" smtClean="0"/>
              <a:t>Presidents</a:t>
            </a:r>
            <a:r>
              <a:rPr lang="en-US" dirty="0" smtClean="0"/>
              <a:t> (2012 edition) </a:t>
            </a:r>
            <a:r>
              <a:rPr lang="en-US" dirty="0"/>
              <a:t>by Marc Frey and Todd </a:t>
            </a:r>
            <a:r>
              <a:rPr lang="en-US" dirty="0" smtClean="0"/>
              <a:t>Davis</a:t>
            </a:r>
            <a:endParaRPr lang="en-US" dirty="0">
              <a:ea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13483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Presidents: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1150" y="2016125"/>
            <a:ext cx="6591300" cy="400367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400" dirty="0" smtClean="0"/>
              <a:t>Woodrow Wilson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Warren Harding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Calvin Coolidge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Herbert Hoover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Franklin D. Roosevelt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90733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047" y="19509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Woodrow Wilson</a:t>
            </a:r>
            <a:b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</a:br>
            <a:r>
              <a:rPr lang="en-US" sz="2700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28th  President of the United States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403" y="1447800"/>
            <a:ext cx="8018947" cy="5238750"/>
          </a:xfrm>
        </p:spPr>
        <p:txBody>
          <a:bodyPr>
            <a:normAutofit lnSpcReduction="10000"/>
          </a:bodyPr>
          <a:lstStyle/>
          <a:p>
            <a:r>
              <a:rPr lang="en-US" dirty="0">
                <a:ea typeface="Segoe UI"/>
              </a:rPr>
              <a:t>President from 1913-1921 </a:t>
            </a:r>
          </a:p>
          <a:p>
            <a:r>
              <a:rPr lang="en-US" dirty="0">
                <a:ea typeface="Segoe UI"/>
              </a:rPr>
              <a:t>Democrat and Progressive</a:t>
            </a:r>
            <a:endParaRPr lang="en-US" dirty="0">
              <a:latin typeface="Segoe UI"/>
              <a:ea typeface="Segoe UI"/>
              <a:cs typeface="Segoe UI"/>
            </a:endParaRPr>
          </a:p>
          <a:p>
            <a:r>
              <a:rPr lang="en-US" dirty="0">
                <a:ea typeface="Segoe UI"/>
              </a:rPr>
              <a:t>Focused on progressive reform and international leadership</a:t>
            </a:r>
          </a:p>
          <a:p>
            <a:r>
              <a:rPr lang="en-US" dirty="0">
                <a:ea typeface="Segoe UI"/>
              </a:rPr>
              <a:t>Lowered tariff, increased federal income tax </a:t>
            </a:r>
            <a:r>
              <a:rPr lang="en-US" dirty="0">
                <a:ea typeface="Segoe UI"/>
                <a:sym typeface="Wingdings" panose="05000000000000000000" pitchFamily="2" charset="2"/>
              </a:rPr>
              <a:t></a:t>
            </a:r>
            <a:r>
              <a:rPr lang="en-US" dirty="0">
                <a:ea typeface="Segoe UI"/>
              </a:rPr>
              <a:t> elastic money supply</a:t>
            </a:r>
          </a:p>
          <a:p>
            <a:r>
              <a:rPr lang="en-US" dirty="0">
                <a:ea typeface="Segoe UI"/>
              </a:rPr>
              <a:t>Made child labor laws, helped create federal reserves and trade commission. </a:t>
            </a:r>
          </a:p>
          <a:p>
            <a:r>
              <a:rPr lang="en-US" dirty="0">
                <a:ea typeface="Segoe UI"/>
              </a:rPr>
              <a:t>During Wilsons presidents women received the right to vote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AP themes of War &amp; Diplomacy, Reform, Politics &amp; Citizenship, and Economic Transformations</a:t>
            </a:r>
            <a:endParaRPr lang="en-US" dirty="0">
              <a:ea typeface="Segoe UI"/>
            </a:endParaRPr>
          </a:p>
          <a:p>
            <a:endParaRPr lang="en-US" dirty="0">
              <a:latin typeface="Segoe UI"/>
              <a:ea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2934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Segoe UI"/>
              </a:rPr>
              <a:t>Wilson during World War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Segoe UI"/>
              </a:rPr>
              <a:t>Wilson tried to remain neutral and "keep U.S. out of the war."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The sinking of the Lusitania, release of Zimmerman Telegram and confrontations with German subs left Wilson with no other choice but to enter the war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Wilson passed Espionage Act and Sedition Act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Wilson’s 14 points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Won Nobel Peace Prize</a:t>
            </a:r>
          </a:p>
        </p:txBody>
      </p:sp>
    </p:spTree>
    <p:extLst>
      <p:ext uri="{BB962C8B-B14F-4D97-AF65-F5344CB8AC3E}">
        <p14:creationId xmlns:p14="http://schemas.microsoft.com/office/powerpoint/2010/main" val="356119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ea typeface="Segoe UI"/>
              </a:rPr>
              <a:t>Warren Harding</a:t>
            </a:r>
            <a:br>
              <a:rPr lang="en-US" dirty="0">
                <a:ea typeface="Segoe UI"/>
              </a:rPr>
            </a:br>
            <a:r>
              <a:rPr lang="en-US" sz="2700" dirty="0">
                <a:ea typeface="Segoe UI"/>
              </a:rPr>
              <a:t>29th President of the United States</a:t>
            </a:r>
            <a:endParaRPr lang="en-US" dirty="0">
              <a:ea typeface="Segoe U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888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President from 1921-1923</a:t>
            </a:r>
          </a:p>
          <a:p>
            <a:r>
              <a:rPr lang="en-US" dirty="0">
                <a:ea typeface="Segoe UI"/>
              </a:rPr>
              <a:t>Republican</a:t>
            </a:r>
          </a:p>
          <a:p>
            <a:r>
              <a:rPr lang="en-US" dirty="0">
                <a:ea typeface="Segoe UI"/>
              </a:rPr>
              <a:t>Pro-business "return to normalcy"</a:t>
            </a:r>
          </a:p>
          <a:p>
            <a:r>
              <a:rPr lang="en-US" dirty="0">
                <a:ea typeface="Segoe UI"/>
              </a:rPr>
              <a:t>Eliminated wartime controls and slashed taxes</a:t>
            </a:r>
          </a:p>
          <a:p>
            <a:r>
              <a:rPr lang="en-US" dirty="0">
                <a:ea typeface="Segoe UI"/>
              </a:rPr>
              <a:t>Established a Federal budget system - Budget and Accounting Act of 1921</a:t>
            </a:r>
          </a:p>
          <a:p>
            <a:r>
              <a:rPr lang="en-US" dirty="0">
                <a:ea typeface="Segoe UI"/>
              </a:rPr>
              <a:t>Restored the high protective tariff</a:t>
            </a:r>
          </a:p>
          <a:p>
            <a:r>
              <a:rPr lang="en-US" dirty="0"/>
              <a:t>Imposed tight limitations on </a:t>
            </a:r>
            <a:r>
              <a:rPr lang="en-US" dirty="0" smtClean="0"/>
              <a:t>immigration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AP themes of </a:t>
            </a:r>
            <a:r>
              <a:rPr lang="en-US" dirty="0" smtClean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Reform</a:t>
            </a:r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Politics, </a:t>
            </a:r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and Economic Transformations</a:t>
            </a:r>
            <a:endParaRPr lang="en-US" dirty="0">
              <a:ea typeface="Segoe UI"/>
            </a:endParaRPr>
          </a:p>
          <a:p>
            <a:endParaRPr lang="en-US" dirty="0"/>
          </a:p>
          <a:p>
            <a:endParaRPr lang="en-US" dirty="0">
              <a:ea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82694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Segoe UI"/>
              </a:rPr>
              <a:t>Harding after World War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ea typeface="Segoe UI"/>
              </a:rPr>
              <a:t>Officially opposed entry into League of Nations (1921)</a:t>
            </a:r>
          </a:p>
          <a:p>
            <a:r>
              <a:rPr lang="en-US" dirty="0">
                <a:ea typeface="Segoe UI"/>
              </a:rPr>
              <a:t>US, France, Great Britain, Japan and Italy limit naval armaments (1922)</a:t>
            </a:r>
          </a:p>
          <a:p>
            <a:r>
              <a:rPr lang="en-US" dirty="0">
                <a:ea typeface="Segoe UI"/>
              </a:rPr>
              <a:t>Signed peace treaty w/ Germany and Austria</a:t>
            </a:r>
          </a:p>
          <a:p>
            <a:r>
              <a:rPr lang="en-US" dirty="0">
                <a:ea typeface="Segoe UI"/>
              </a:rPr>
              <a:t>Promoted successful naval program</a:t>
            </a:r>
          </a:p>
          <a:p>
            <a:r>
              <a:rPr lang="en-US" dirty="0">
                <a:ea typeface="Segoe UI"/>
              </a:rPr>
              <a:t>Approved first child welfare program - Sheppard-Towner Act</a:t>
            </a:r>
          </a:p>
          <a:p>
            <a:r>
              <a:rPr lang="en-US" dirty="0">
                <a:ea typeface="Segoe UI"/>
              </a:rPr>
              <a:t>Wanted to move away from progressivism/Wilson</a:t>
            </a:r>
          </a:p>
          <a:p>
            <a:r>
              <a:rPr lang="en-US" dirty="0">
                <a:ea typeface="Segoe UI"/>
              </a:rPr>
              <a:t>Pushed for world peace</a:t>
            </a:r>
          </a:p>
        </p:txBody>
      </p:sp>
    </p:spTree>
    <p:extLst>
      <p:ext uri="{BB962C8B-B14F-4D97-AF65-F5344CB8AC3E}">
        <p14:creationId xmlns:p14="http://schemas.microsoft.com/office/powerpoint/2010/main" val="242982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405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ea typeface="Segoe UI"/>
              </a:rPr>
              <a:t>Calvin Coolidge</a:t>
            </a:r>
            <a:r>
              <a:rPr lang="en-US" dirty="0">
                <a:ea typeface="Segoe UI"/>
              </a:rPr>
              <a:t/>
            </a:r>
            <a:br>
              <a:rPr lang="en-US" dirty="0">
                <a:ea typeface="Segoe UI"/>
              </a:rPr>
            </a:br>
            <a:r>
              <a:rPr lang="en-US" sz="2700" dirty="0">
                <a:ea typeface="Segoe UI"/>
              </a:rPr>
              <a:t>30th President of the United States</a:t>
            </a:r>
            <a:endParaRPr lang="en-US" dirty="0">
              <a:ea typeface="Segoe U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2" y="1446614"/>
            <a:ext cx="8966578" cy="480377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ea typeface="Segoe UI"/>
              </a:rPr>
              <a:t>President from 1923-1929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ea typeface="Segoe UI"/>
              </a:rPr>
              <a:t>Republican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ea typeface="Segoe UI"/>
              </a:rPr>
              <a:t>Industrious, reserved &amp; conservative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ea typeface="Segoe UI"/>
              </a:rPr>
              <a:t>Famously broke up a Boston policeman’s Strike by sending in state troops and firing the strikers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ea typeface="Segoe UI"/>
              </a:rPr>
              <a:t>Following Harding’s death, </a:t>
            </a:r>
            <a:r>
              <a:rPr lang="en-US" sz="2200" dirty="0" smtClean="0">
                <a:ea typeface="Segoe UI"/>
              </a:rPr>
              <a:t>dealt with </a:t>
            </a:r>
            <a:r>
              <a:rPr lang="en-US" sz="2200" dirty="0">
                <a:ea typeface="Segoe UI"/>
              </a:rPr>
              <a:t>the aftermath of Harding’s scandal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ea typeface="Segoe UI"/>
              </a:rPr>
              <a:t>“The business of America is business” (prosperity of America was closely linked to success of American business)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ea typeface="Segoe UI"/>
              </a:rPr>
              <a:t>Boom in the Stock Market, Real Estate, and big businesses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ea typeface="Segoe UI"/>
              </a:rPr>
              <a:t>Wanted to revert to the Gilded-Age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ea typeface="Segoe UI"/>
              </a:rPr>
              <a:t>Period “Coolidge Prosperity</a:t>
            </a:r>
            <a:r>
              <a:rPr lang="en-US" sz="2200" dirty="0" smtClean="0">
                <a:ea typeface="Segoe UI"/>
              </a:rPr>
              <a:t>”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ea typeface="Segoe UI"/>
              </a:rPr>
              <a:t>AP themes of </a:t>
            </a:r>
            <a:r>
              <a:rPr lang="en-US" sz="2200" dirty="0" smtClean="0">
                <a:ea typeface="Segoe UI"/>
              </a:rPr>
              <a:t>Reform</a:t>
            </a:r>
            <a:r>
              <a:rPr lang="en-US" sz="2200" dirty="0">
                <a:ea typeface="Segoe UI"/>
              </a:rPr>
              <a:t>, </a:t>
            </a:r>
            <a:r>
              <a:rPr lang="en-US" sz="2200" dirty="0" smtClean="0">
                <a:ea typeface="Segoe UI"/>
              </a:rPr>
              <a:t>Politics, </a:t>
            </a:r>
            <a:r>
              <a:rPr lang="en-US" sz="2200" dirty="0">
                <a:ea typeface="Segoe UI"/>
              </a:rPr>
              <a:t>and Economic Transformations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200" dirty="0">
              <a:ea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81017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Roaring Twenties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558925"/>
            <a:ext cx="8305800" cy="435133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Mass Culture – Flappers, communication inventions and more money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Harlem Renaissance – poetry, art, music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Natural post war economy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Scopes Trial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Opposed using government for private enterprise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Focused on industrial development at the expense of labor and agriculture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Supported tax cuts, refused federal aid to farmers &amp; declined to use government power to check economic boom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Agricultural conditions were depressed and farm mortgages were being </a:t>
            </a:r>
            <a:r>
              <a:rPr lang="en-US" sz="2200" dirty="0" smtClean="0"/>
              <a:t>foreclosed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6633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ea typeface="Segoe UI"/>
              </a:rPr>
              <a:t>Herbert Hoover</a:t>
            </a:r>
            <a:br>
              <a:rPr lang="en-US" sz="5400" dirty="0">
                <a:ea typeface="Segoe UI"/>
              </a:rPr>
            </a:br>
            <a:r>
              <a:rPr lang="en-US" sz="2700" dirty="0">
                <a:ea typeface="Segoe UI"/>
              </a:rPr>
              <a:t>31st President of the United States</a:t>
            </a:r>
            <a:endParaRPr lang="en-US" sz="5400" dirty="0">
              <a:ea typeface="Segoe U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520" y="1775929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ea typeface="Segoe UI"/>
              </a:rPr>
              <a:t>President from 1929-1933  </a:t>
            </a:r>
          </a:p>
          <a:p>
            <a:r>
              <a:rPr lang="en-US" dirty="0">
                <a:ea typeface="Segoe UI"/>
              </a:rPr>
              <a:t>Republican</a:t>
            </a:r>
          </a:p>
          <a:p>
            <a:r>
              <a:rPr lang="en-US" dirty="0">
                <a:ea typeface="Segoe UI"/>
              </a:rPr>
              <a:t>Stock Market Crash of 1929</a:t>
            </a:r>
          </a:p>
          <a:p>
            <a:r>
              <a:rPr lang="en-US" dirty="0">
                <a:ea typeface="Segoe UI"/>
              </a:rPr>
              <a:t>Hoover New Deal</a:t>
            </a:r>
          </a:p>
          <a:p>
            <a:r>
              <a:rPr lang="en-US" dirty="0">
                <a:ea typeface="Segoe UI"/>
              </a:rPr>
              <a:t>Against </a:t>
            </a:r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laissez-faire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Smoot-Hawley Tariff Act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Hoovervilles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AP </a:t>
            </a:r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Themes: Politics, </a:t>
            </a:r>
            <a:r>
              <a:rPr lang="en-US" dirty="0" smtClean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Economic Transformations, </a:t>
            </a:r>
            <a:r>
              <a:rPr lang="en-US" dirty="0">
                <a:solidFill>
                  <a:srgbClr val="000000"/>
                </a:solidFill>
                <a:latin typeface="Segoe UI"/>
                <a:ea typeface="Segoe UI"/>
                <a:cs typeface="Segoe UI"/>
              </a:rPr>
              <a:t>Globalization &amp; Culture 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Segoe UI"/>
              <a:ea typeface="Segoe UI"/>
              <a:cs typeface="Segoe U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Segoe UI"/>
              <a:ea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17136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679</Words>
  <Application>Microsoft Office PowerPoint</Application>
  <PresentationFormat>On-screen Show (4:3)</PresentationFormat>
  <Paragraphs>103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War &amp; Its Effects  on The Economy  As Explained Through Presidencies</vt:lpstr>
      <vt:lpstr>Presidents:</vt:lpstr>
      <vt:lpstr>Woodrow Wilson 28th  President of the United States </vt:lpstr>
      <vt:lpstr>Wilson during World War I</vt:lpstr>
      <vt:lpstr>Warren Harding 29th President of the United States</vt:lpstr>
      <vt:lpstr>Harding after World War I</vt:lpstr>
      <vt:lpstr>Calvin Coolidge 30th President of the United States</vt:lpstr>
      <vt:lpstr>The Roaring Twenties</vt:lpstr>
      <vt:lpstr>Herbert Hoover 31st President of the United States</vt:lpstr>
      <vt:lpstr>End of/After Presidency  </vt:lpstr>
      <vt:lpstr>Franklin D. Roosevelt 32nd President of The United States</vt:lpstr>
      <vt:lpstr>Major economic relief programs  of the FDR’s New Deal included: </vt:lpstr>
      <vt:lpstr>Conclusion:  Overall Historiographical Perspective  and Periodization</vt:lpstr>
      <vt:lpstr>Works Cited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 make the changes in here, on this website.</dc:title>
  <dc:creator>Andrew Ware</dc:creator>
  <cp:lastModifiedBy>Bryant, Jason</cp:lastModifiedBy>
  <cp:revision>235</cp:revision>
  <dcterms:created xsi:type="dcterms:W3CDTF">2012-07-27T01:16:44Z</dcterms:created>
  <dcterms:modified xsi:type="dcterms:W3CDTF">2013-09-12T14:16:13Z</dcterms:modified>
</cp:coreProperties>
</file>